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20A2-0E75-4BBC-A461-BA4DF0B4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FF027-8CC3-4733-A4D3-E83E64C0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E0FA-8F3F-4105-9BE5-4A3A630A096B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6D97F-7829-4394-9238-25FD8403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95DAE-C129-4D23-91B8-F259AC27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C54B0-401D-429D-B294-8C5F4EC52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16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CF855-3CDE-4A83-9B25-29508C3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69F6C-DBA4-41C5-8FCB-E1335434F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6DB0E-6206-4A37-BB5C-6E49F0B0A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7E0FA-8F3F-4105-9BE5-4A3A630A096B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D164C-7947-422F-A642-8C0762C04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E991B-3AE3-4A43-90C1-18A0431B2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C54B0-401D-429D-B294-8C5F4EC52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47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16166E-1EFB-4962-A38C-E6B3F878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3D2C1-39F6-4A86-A3CC-389C348AC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154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74ACD0-950D-4F20-820A-FFFB82C7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অ্যান্ড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5FBD6-52F5-4DB8-8C5A-90E7776F34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EECFDB-866F-467C-9E42-7AF5A610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অ্যান্ড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10042-599F-4865-8D01-F9287D0AC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C3B90D-F2DF-46FA-B4AA-E7966635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অ্যান্ড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24666-DFDD-4BB8-AF28-9543AB0D3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0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F02A38-280B-4D4D-AC18-F4ECD6D8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অ্যান্ড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04FBD-E7FE-4CB6-B2B2-90062F5AD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2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CD45B-3D5C-4964-A856-26E76E41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নট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4BF91-5F75-4860-83C6-9514801A2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6D3D3F-47B0-4C83-9499-8F8A9630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নট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17040-23E9-431F-A30D-BF84389455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7C4B04-B1BB-4510-9E5F-AA3A537E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নট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CAC6B-235D-4F8D-9131-C34F17218C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5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03D07B-A21F-454F-A974-D92CBCF1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নট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গেইট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A0A0A-DBE8-424F-A9B5-E0EB40030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7F5A2C-3784-4911-B894-C38FE397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as-IN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া</a:t>
            </a:r>
            <a:r>
              <a:rPr lang="as-IN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ফ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া</a:t>
            </a:r>
            <a:r>
              <a:rPr lang="as-IN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(Buffer) </a:t>
            </a:r>
            <a:r>
              <a:rPr lang="en-US" sz="4000">
                <a:solidFill>
                  <a:schemeClr val="tx2"/>
                </a:solidFill>
                <a:latin typeface="SutonnyMJ" pitchFamily="2" charset="0"/>
                <a:cs typeface="Arial" panose="020B0604020202020204" pitchFamily="34" charset="0"/>
              </a:rPr>
              <a:t>‡</a:t>
            </a:r>
            <a:r>
              <a:rPr lang="en-US" sz="4000">
                <a:solidFill>
                  <a:schemeClr val="tx2"/>
                </a:solidFill>
                <a:latin typeface="SutonnyMJ" pitchFamily="2" charset="0"/>
              </a:rPr>
              <a:t>MBU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86423-F9F4-4451-8D9D-C1EC09E53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E9D2F6-3A3A-4ACD-9B26-53E0365A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34DAE-1D1D-4B46-A52C-10F9380EB0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220B2E-9AEE-42EF-8F4B-49273C5A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30848-1A0A-47A9-8686-3C067AD75F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055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D484E8-C6F0-4A28-8A1A-B3012980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8551D-91D0-49D4-9CFB-7D5DEE5D33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3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DBD4FB-E4B2-4438-85F7-7461143A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লজিক গেইট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ED76C-97EC-42EE-853D-C8BFE13F2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1787DB-B06B-4857-AEDF-BDBD74CC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লজিক গেই</a:t>
            </a:r>
            <a:r>
              <a:rPr lang="as-IN">
                <a:solidFill>
                  <a:schemeClr val="tx2"/>
                </a:solidFill>
              </a:rPr>
              <a:t>ট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্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ক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ভ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BA5B-EE9C-453F-B726-38798FA82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8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26DD19-D91B-4769-A469-672A32B7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মৌলিক লজিক গেইট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49652-CAF4-4F5F-B78E-D5C6F2535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4E598-B845-4B61-AAF8-49051F14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অর</a:t>
            </a:r>
            <a: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গেইট</a:t>
            </a:r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3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4CE08-CA69-4EC4-BD28-CA708DC24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D897AC-A510-4BA7-BCC4-6CB22E95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অর</a:t>
            </a:r>
            <a: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গেইট</a:t>
            </a:r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3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2CEF2-6D44-4017-9576-0E83D84AD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164EFF-B0C1-4969-B740-BD081E2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অর</a:t>
            </a:r>
            <a: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গেইট</a:t>
            </a:r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3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22C08-0956-493E-8511-0FB13D92A8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C844EB-DF72-424A-8619-2F50E488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অর</a:t>
            </a:r>
            <a: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গেইট</a:t>
            </a:r>
            <a:br>
              <a:rPr lang="en-US" sz="36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3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54E1C-DB08-4C98-B4BD-F1772D132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Widescreen</PresentationFormat>
  <Paragraphs>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SutonnyMJ</vt:lpstr>
      <vt:lpstr>SutonnyOMJ</vt:lpstr>
      <vt:lpstr>Office Theme</vt:lpstr>
      <vt:lpstr>PowerPoint Presentation</vt:lpstr>
      <vt:lpstr>PowerPoint Presentation</vt:lpstr>
      <vt:lpstr>লজিক গেইট</vt:lpstr>
      <vt:lpstr>লজিক গেইটের প্রকারভেদ</vt:lpstr>
      <vt:lpstr>মৌলিক লজিক গেইট</vt:lpstr>
      <vt:lpstr> অর (OR) গেইট </vt:lpstr>
      <vt:lpstr> অর (OR) গেইট </vt:lpstr>
      <vt:lpstr> অর (OR) গেইট </vt:lpstr>
      <vt:lpstr> অর (OR) গেইট </vt:lpstr>
      <vt:lpstr> অ্যান্ড (AND) গেইট </vt:lpstr>
      <vt:lpstr> অ্যান্ড (AND) গেইট </vt:lpstr>
      <vt:lpstr> অ্যান্ড (AND) গেইট </vt:lpstr>
      <vt:lpstr> অ্যান্ড (AND) গেইট </vt:lpstr>
      <vt:lpstr> নট (NOT) গেইট </vt:lpstr>
      <vt:lpstr> নট (NOT) গেইট </vt:lpstr>
      <vt:lpstr> নট (NOT) গেইট </vt:lpstr>
      <vt:lpstr> নট (NOT) গেইট </vt:lpstr>
      <vt:lpstr> বাফার (Buffer) ‡MBU 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2019-07-20T12:30:00Z</dcterms:created>
  <dcterms:modified xsi:type="dcterms:W3CDTF">2019-07-20T12:30:00Z</dcterms:modified>
</cp:coreProperties>
</file>